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0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9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2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A46C5-3CCB-4DFB-8DFE-CBAC262A52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5EE37-CF74-4571-A575-A2402DD4538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1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72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0095" cy="685800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716915" y="2449195"/>
            <a:ext cx="5986780" cy="16211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3250" y="2037715"/>
            <a:ext cx="7940675" cy="5129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共识机制</a:t>
            </a:r>
            <a:endParaRPr lang="zh-CN" altLang="en-US" sz="6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4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</a:t>
            </a:r>
            <a:r>
              <a:rPr lang="zh-CN" altLang="en-US" sz="4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拜占庭容错算法</a:t>
            </a:r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355600" y="386715"/>
            <a:ext cx="3484245" cy="599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2"/>
            <a:ext cx="12192000" cy="685641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" y="0"/>
            <a:ext cx="1218902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" y="0"/>
            <a:ext cx="1218894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"/>
            <a:ext cx="12192000" cy="685759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" y="0"/>
            <a:ext cx="1218826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0"/>
            <a:ext cx="12192000" cy="68549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8"/>
            <a:ext cx="12192000" cy="685594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" y="0"/>
            <a:ext cx="121891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" y="0"/>
            <a:ext cx="1219121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" y="0"/>
            <a:ext cx="121822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" y="0"/>
            <a:ext cx="1218741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"/>
            <a:ext cx="12192000" cy="685759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" y="0"/>
            <a:ext cx="121905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936.jpg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1365" cy="6858635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3259455" y="5500370"/>
            <a:ext cx="2837180" cy="6000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" y="0"/>
            <a:ext cx="1218904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" y="0"/>
            <a:ext cx="1218977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"/>
            <a:ext cx="12192000" cy="68571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" y="0"/>
            <a:ext cx="1218621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4"/>
            <a:ext cx="12192000" cy="68545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90"/>
            <a:ext cx="12192000" cy="685302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2M5MTEwMDYzM2Q2ZGRjY2FjNjMzZThkYzI4MDQyMjk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WPS 演示</Application>
  <PresentationFormat>宽屏</PresentationFormat>
  <Paragraphs>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 bo</dc:creator>
  <cp:lastModifiedBy>世界之大</cp:lastModifiedBy>
  <cp:revision>4</cp:revision>
  <dcterms:created xsi:type="dcterms:W3CDTF">2024-05-08T13:46:00Z</dcterms:created>
  <dcterms:modified xsi:type="dcterms:W3CDTF">2024-05-08T15:19:13Z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ECB056DCDCD448A1A5467361656C2261_12</vt:lpwstr>
  </property>
  <property fmtid="{D5CDD505-2E9C-101B-9397-08002B2CF9AE}" pid="3" name="KSOProductBuildVer">
    <vt:lpwstr>2052-12.1.0.16729</vt:lpwstr>
  </property>
</Properties>
</file>

<file path=docProps/thumbnail.jpeg>
</file>